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74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C6E6A2"/>
    <a:srgbClr val="F4B183"/>
    <a:srgbClr val="A3FFCD"/>
    <a:srgbClr val="6CA62C"/>
    <a:srgbClr val="70AC2E"/>
    <a:srgbClr val="61FFA8"/>
    <a:srgbClr val="00DE64"/>
    <a:srgbClr val="00B050"/>
    <a:srgbClr val="A3E1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20" d="100"/>
          <a:sy n="120" d="100"/>
        </p:scale>
        <p:origin x="103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04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40D44-625D-4177-B379-32C3F4C9D604}" type="datetimeFigureOut">
              <a:rPr lang="nb-NO" smtClean="0"/>
              <a:t>10.12.2021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96441-3BE2-4688-90CF-ECC76BAA687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201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6CC5-DAF2-4993-B113-E2B68D0056F6}" type="datetimeFigureOut">
              <a:rPr lang="nb-NO" smtClean="0"/>
              <a:t>10.12.2021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1D76-A15C-4D73-9BDE-B496CAC6BF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16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6CC5-DAF2-4993-B113-E2B68D0056F6}" type="datetimeFigureOut">
              <a:rPr lang="nb-NO" smtClean="0"/>
              <a:t>10.12.2021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1D76-A15C-4D73-9BDE-B496CAC6BF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4306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6CC5-DAF2-4993-B113-E2B68D0056F6}" type="datetimeFigureOut">
              <a:rPr lang="nb-NO" smtClean="0"/>
              <a:t>10.12.2021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1D76-A15C-4D73-9BDE-B496CAC6BF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1501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6CC5-DAF2-4993-B113-E2B68D0056F6}" type="datetimeFigureOut">
              <a:rPr lang="nb-NO" smtClean="0"/>
              <a:t>10.12.2021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1D76-A15C-4D73-9BDE-B496CAC6BF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2374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6CC5-DAF2-4993-B113-E2B68D0056F6}" type="datetimeFigureOut">
              <a:rPr lang="nb-NO" smtClean="0"/>
              <a:t>10.12.2021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1D76-A15C-4D73-9BDE-B496CAC6BF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5782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6CC5-DAF2-4993-B113-E2B68D0056F6}" type="datetimeFigureOut">
              <a:rPr lang="nb-NO" smtClean="0"/>
              <a:t>10.12.2021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1D76-A15C-4D73-9BDE-B496CAC6BF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279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6CC5-DAF2-4993-B113-E2B68D0056F6}" type="datetimeFigureOut">
              <a:rPr lang="nb-NO" smtClean="0"/>
              <a:t>10.12.2021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1D76-A15C-4D73-9BDE-B496CAC6BF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39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6CC5-DAF2-4993-B113-E2B68D0056F6}" type="datetimeFigureOut">
              <a:rPr lang="nb-NO" smtClean="0"/>
              <a:t>10.12.2021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1D76-A15C-4D73-9BDE-B496CAC6BF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4825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6CC5-DAF2-4993-B113-E2B68D0056F6}" type="datetimeFigureOut">
              <a:rPr lang="nb-NO" smtClean="0"/>
              <a:t>10.12.2021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1D76-A15C-4D73-9BDE-B496CAC6BF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7549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6CC5-DAF2-4993-B113-E2B68D0056F6}" type="datetimeFigureOut">
              <a:rPr lang="nb-NO" smtClean="0"/>
              <a:t>10.12.2021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1D76-A15C-4D73-9BDE-B496CAC6BF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0097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6CC5-DAF2-4993-B113-E2B68D0056F6}" type="datetimeFigureOut">
              <a:rPr lang="nb-NO" smtClean="0"/>
              <a:t>10.12.2021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1D76-A15C-4D73-9BDE-B496CAC6BF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802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36CC5-DAF2-4993-B113-E2B68D0056F6}" type="datetimeFigureOut">
              <a:rPr lang="nb-NO" smtClean="0"/>
              <a:t>10.12.2021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21D76-A15C-4D73-9BDE-B496CAC6BF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17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Rett pilkobling 40">
            <a:extLst>
              <a:ext uri="{FF2B5EF4-FFF2-40B4-BE49-F238E27FC236}">
                <a16:creationId xmlns:a16="http://schemas.microsoft.com/office/drawing/2014/main" id="{BD2C2FEB-E7A5-45B6-920E-1B3DA5B7A04A}"/>
              </a:ext>
            </a:extLst>
          </p:cNvPr>
          <p:cNvCxnSpPr>
            <a:cxnSpLocks/>
          </p:cNvCxnSpPr>
          <p:nvPr/>
        </p:nvCxnSpPr>
        <p:spPr>
          <a:xfrm flipH="1">
            <a:off x="8460617" y="2554702"/>
            <a:ext cx="439800" cy="7397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Rett pilkobling 39">
            <a:extLst>
              <a:ext uri="{FF2B5EF4-FFF2-40B4-BE49-F238E27FC236}">
                <a16:creationId xmlns:a16="http://schemas.microsoft.com/office/drawing/2014/main" id="{DEA76DBF-99B3-44D5-B3ED-44E83A2C00D2}"/>
              </a:ext>
            </a:extLst>
          </p:cNvPr>
          <p:cNvCxnSpPr>
            <a:cxnSpLocks/>
          </p:cNvCxnSpPr>
          <p:nvPr/>
        </p:nvCxnSpPr>
        <p:spPr>
          <a:xfrm flipH="1">
            <a:off x="8229138" y="2288904"/>
            <a:ext cx="410629" cy="9955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Rett pilkobling 33">
            <a:extLst>
              <a:ext uri="{FF2B5EF4-FFF2-40B4-BE49-F238E27FC236}">
                <a16:creationId xmlns:a16="http://schemas.microsoft.com/office/drawing/2014/main" id="{B0AEB06F-5E6B-47A4-96E9-E77843A7D332}"/>
              </a:ext>
            </a:extLst>
          </p:cNvPr>
          <p:cNvCxnSpPr>
            <a:cxnSpLocks/>
          </p:cNvCxnSpPr>
          <p:nvPr/>
        </p:nvCxnSpPr>
        <p:spPr>
          <a:xfrm>
            <a:off x="8541652" y="4832676"/>
            <a:ext cx="196227" cy="4754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Rett pilkobling 32">
            <a:extLst>
              <a:ext uri="{FF2B5EF4-FFF2-40B4-BE49-F238E27FC236}">
                <a16:creationId xmlns:a16="http://schemas.microsoft.com/office/drawing/2014/main" id="{7BBFE403-5645-4503-B5A8-A9AFD8599244}"/>
              </a:ext>
            </a:extLst>
          </p:cNvPr>
          <p:cNvCxnSpPr>
            <a:cxnSpLocks/>
          </p:cNvCxnSpPr>
          <p:nvPr/>
        </p:nvCxnSpPr>
        <p:spPr>
          <a:xfrm flipH="1">
            <a:off x="7359844" y="4812608"/>
            <a:ext cx="186277" cy="5155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Rett pilkobling 31">
            <a:extLst>
              <a:ext uri="{FF2B5EF4-FFF2-40B4-BE49-F238E27FC236}">
                <a16:creationId xmlns:a16="http://schemas.microsoft.com/office/drawing/2014/main" id="{AE5D2C21-2A06-4C33-BCE2-66251898DBDA}"/>
              </a:ext>
            </a:extLst>
          </p:cNvPr>
          <p:cNvCxnSpPr>
            <a:cxnSpLocks/>
          </p:cNvCxnSpPr>
          <p:nvPr/>
        </p:nvCxnSpPr>
        <p:spPr>
          <a:xfrm>
            <a:off x="8020812" y="3840752"/>
            <a:ext cx="6061" cy="5191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Rett pilkobling 23">
            <a:extLst>
              <a:ext uri="{FF2B5EF4-FFF2-40B4-BE49-F238E27FC236}">
                <a16:creationId xmlns:a16="http://schemas.microsoft.com/office/drawing/2014/main" id="{9328D552-9827-4F05-82C4-359AAFAF95D3}"/>
              </a:ext>
            </a:extLst>
          </p:cNvPr>
          <p:cNvCxnSpPr>
            <a:cxnSpLocks/>
          </p:cNvCxnSpPr>
          <p:nvPr/>
        </p:nvCxnSpPr>
        <p:spPr>
          <a:xfrm>
            <a:off x="7452982" y="2335774"/>
            <a:ext cx="304561" cy="9537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Rett pilkobling 43">
            <a:extLst>
              <a:ext uri="{FF2B5EF4-FFF2-40B4-BE49-F238E27FC236}">
                <a16:creationId xmlns:a16="http://schemas.microsoft.com/office/drawing/2014/main" id="{B8934744-749A-4121-9108-7652F676AEE6}"/>
              </a:ext>
            </a:extLst>
          </p:cNvPr>
          <p:cNvCxnSpPr>
            <a:cxnSpLocks/>
          </p:cNvCxnSpPr>
          <p:nvPr/>
        </p:nvCxnSpPr>
        <p:spPr>
          <a:xfrm flipH="1">
            <a:off x="8758556" y="3097476"/>
            <a:ext cx="270248" cy="2877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Rett pilkobling 18">
            <a:extLst>
              <a:ext uri="{FF2B5EF4-FFF2-40B4-BE49-F238E27FC236}">
                <a16:creationId xmlns:a16="http://schemas.microsoft.com/office/drawing/2014/main" id="{E07B866A-F516-40CB-A0B5-2ADD899488BB}"/>
              </a:ext>
            </a:extLst>
          </p:cNvPr>
          <p:cNvCxnSpPr>
            <a:cxnSpLocks/>
          </p:cNvCxnSpPr>
          <p:nvPr/>
        </p:nvCxnSpPr>
        <p:spPr>
          <a:xfrm>
            <a:off x="6880715" y="3036412"/>
            <a:ext cx="275091" cy="3650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Ellipse 34">
            <a:extLst>
              <a:ext uri="{FF2B5EF4-FFF2-40B4-BE49-F238E27FC236}">
                <a16:creationId xmlns:a16="http://schemas.microsoft.com/office/drawing/2014/main" id="{117E6B4A-3FD2-4176-A6C8-CC859F39D6F2}"/>
              </a:ext>
            </a:extLst>
          </p:cNvPr>
          <p:cNvSpPr/>
          <p:nvPr/>
        </p:nvSpPr>
        <p:spPr>
          <a:xfrm>
            <a:off x="8723886" y="2360723"/>
            <a:ext cx="933350" cy="367329"/>
          </a:xfrm>
          <a:prstGeom prst="ellipse">
            <a:avLst/>
          </a:prstGeom>
          <a:solidFill>
            <a:srgbClr val="D485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Kommuner</a:t>
            </a: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117E6B4A-3FD2-4176-A6C8-CC859F39D6F2}"/>
              </a:ext>
            </a:extLst>
          </p:cNvPr>
          <p:cNvSpPr/>
          <p:nvPr/>
        </p:nvSpPr>
        <p:spPr>
          <a:xfrm>
            <a:off x="6160689" y="2870513"/>
            <a:ext cx="986215" cy="33376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Regjeringen</a:t>
            </a:r>
          </a:p>
        </p:txBody>
      </p:sp>
      <p:cxnSp>
        <p:nvCxnSpPr>
          <p:cNvPr id="5" name="Rett pilkobling 4">
            <a:extLst>
              <a:ext uri="{FF2B5EF4-FFF2-40B4-BE49-F238E27FC236}">
                <a16:creationId xmlns:a16="http://schemas.microsoft.com/office/drawing/2014/main" id="{7BB9A40A-1897-48E0-B8A6-3BAE5DB9A460}"/>
              </a:ext>
            </a:extLst>
          </p:cNvPr>
          <p:cNvCxnSpPr>
            <a:cxnSpLocks/>
            <a:stCxn id="15" idx="5"/>
          </p:cNvCxnSpPr>
          <p:nvPr/>
        </p:nvCxnSpPr>
        <p:spPr>
          <a:xfrm>
            <a:off x="7119901" y="2712277"/>
            <a:ext cx="392760" cy="5917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ittel 3">
            <a:extLst>
              <a:ext uri="{FF2B5EF4-FFF2-40B4-BE49-F238E27FC236}">
                <a16:creationId xmlns:a16="http://schemas.microsoft.com/office/drawing/2014/main" id="{E07C2356-CBD6-4577-A274-775932B70E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214" y="428589"/>
            <a:ext cx="9231467" cy="563725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nb-NO" sz="3200" b="1" dirty="0"/>
              <a:t>Fri flyt av covid-19 informasjon</a:t>
            </a:r>
            <a:endParaRPr lang="nb-NO" sz="554" dirty="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40956525-68AE-47FB-B9F4-748D55996CC1}"/>
              </a:ext>
            </a:extLst>
          </p:cNvPr>
          <p:cNvSpPr/>
          <p:nvPr/>
        </p:nvSpPr>
        <p:spPr>
          <a:xfrm>
            <a:off x="333213" y="977469"/>
            <a:ext cx="92314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Tone Ovesen</a:t>
            </a:r>
            <a:r>
              <a:rPr kumimoji="0" lang="nb-NO" sz="1200" b="0" i="0" u="none" strike="noStrike" kern="1200" cap="none" spc="0" normalizeH="0" baseline="3000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1,2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Torni Myrbakk</a:t>
            </a:r>
            <a:r>
              <a:rPr kumimoji="0" lang="nb-NO" sz="1200" b="0" i="0" u="none" strike="noStrike" kern="1200" cap="none" spc="0" normalizeH="0" baseline="3000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Hilde Isaksen</a:t>
            </a:r>
            <a:r>
              <a:rPr kumimoji="0" lang="nb-NO" sz="1200" b="0" i="0" u="none" strike="noStrike" kern="1200" cap="none" spc="0" normalizeH="0" baseline="3000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June Utnes Høgli</a:t>
            </a:r>
            <a:r>
              <a:rPr kumimoji="0" lang="nb-NO" sz="1200" b="0" i="0" u="none" strike="noStrike" kern="1200" cap="none" spc="0" normalizeH="0" baseline="3000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Renate Bendiksen</a:t>
            </a:r>
            <a:r>
              <a:rPr kumimoji="0" lang="nb-NO" sz="1200" b="0" i="0" u="none" strike="noStrike" kern="1200" cap="none" spc="0" normalizeH="0" baseline="3000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og Anne Mette Asfeldt</a:t>
            </a:r>
            <a:r>
              <a:rPr kumimoji="0" lang="nb-NO" sz="1200" b="0" i="0" u="none" strike="noStrike" kern="1200" cap="none" spc="0" normalizeH="0" baseline="3000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3000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Kompetansesenter i smittevern Helse Nord. </a:t>
            </a:r>
            <a:r>
              <a:rPr kumimoji="0" lang="nb-NO" sz="1200" b="0" i="0" u="none" strike="noStrike" kern="1200" cap="none" spc="0" normalizeH="0" baseline="3000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Universitetssykehuset Nord-Norge.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117E6B4A-3FD2-4176-A6C8-CC859F39D6F2}"/>
              </a:ext>
            </a:extLst>
          </p:cNvPr>
          <p:cNvSpPr/>
          <p:nvPr/>
        </p:nvSpPr>
        <p:spPr>
          <a:xfrm>
            <a:off x="8383341" y="1892743"/>
            <a:ext cx="594352" cy="41870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RHF</a:t>
            </a:r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117E6B4A-3FD2-4176-A6C8-CC859F39D6F2}"/>
              </a:ext>
            </a:extLst>
          </p:cNvPr>
          <p:cNvSpPr/>
          <p:nvPr/>
        </p:nvSpPr>
        <p:spPr>
          <a:xfrm>
            <a:off x="6552780" y="2318221"/>
            <a:ext cx="664424" cy="461665"/>
          </a:xfrm>
          <a:prstGeom prst="ellipse">
            <a:avLst/>
          </a:prstGeom>
          <a:solidFill>
            <a:srgbClr val="D485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Hdir</a:t>
            </a:r>
            <a:endParaRPr kumimoji="0" lang="nb-NO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B580E208-A085-4D80-AE2D-75CEFF14401C}"/>
              </a:ext>
            </a:extLst>
          </p:cNvPr>
          <p:cNvSpPr/>
          <p:nvPr/>
        </p:nvSpPr>
        <p:spPr>
          <a:xfrm>
            <a:off x="6643202" y="5376926"/>
            <a:ext cx="1315615" cy="549945"/>
          </a:xfrm>
          <a:prstGeom prst="ellipse">
            <a:avLst/>
          </a:prstGeom>
          <a:solidFill>
            <a:srgbClr val="6CA6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Forsvarlig</a:t>
            </a:r>
            <a:r>
              <a:rPr kumimoji="0" lang="nb-NO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drift</a:t>
            </a:r>
            <a:endParaRPr kumimoji="0" lang="nb-NO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B580E208-A085-4D80-AE2D-75CEFF14401C}"/>
              </a:ext>
            </a:extLst>
          </p:cNvPr>
          <p:cNvSpPr/>
          <p:nvPr/>
        </p:nvSpPr>
        <p:spPr>
          <a:xfrm>
            <a:off x="8271114" y="5356240"/>
            <a:ext cx="1315615" cy="549945"/>
          </a:xfrm>
          <a:prstGeom prst="ellipse">
            <a:avLst/>
          </a:prstGeom>
          <a:solidFill>
            <a:srgbClr val="6CA6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Fornøyde brukere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117E6B4A-3FD2-4176-A6C8-CC859F39D6F2}"/>
              </a:ext>
            </a:extLst>
          </p:cNvPr>
          <p:cNvSpPr/>
          <p:nvPr/>
        </p:nvSpPr>
        <p:spPr>
          <a:xfrm>
            <a:off x="8674420" y="2865702"/>
            <a:ext cx="1208813" cy="29808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Lokal smittesituasjon</a:t>
            </a:r>
          </a:p>
        </p:txBody>
      </p:sp>
      <p:sp>
        <p:nvSpPr>
          <p:cNvPr id="39" name="TekstSylinder 10">
            <a:extLst>
              <a:ext uri="{FF2B5EF4-FFF2-40B4-BE49-F238E27FC236}">
                <a16:creationId xmlns:a16="http://schemas.microsoft.com/office/drawing/2014/main" id="{7675F1FF-9070-406D-A6D1-7FBFB30FB08F}"/>
              </a:ext>
            </a:extLst>
          </p:cNvPr>
          <p:cNvSpPr txBox="1"/>
          <p:nvPr/>
        </p:nvSpPr>
        <p:spPr>
          <a:xfrm>
            <a:off x="278333" y="1406153"/>
            <a:ext cx="5776238" cy="676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BAKGRUNN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Stadig skiftende covid-19 retningslinjer gjorde at Smittevernsentret (KORSN/UNN) så behov for å sikre oppdaterte og forståelige interne anbefalinger </a:t>
            </a: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spesialisthelsetjenesten.</a:t>
            </a:r>
            <a:r>
              <a:rPr kumimoji="0" lang="nb-NO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nb-NO" sz="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7" name="Rett pilkobling 36">
            <a:extLst>
              <a:ext uri="{FF2B5EF4-FFF2-40B4-BE49-F238E27FC236}">
                <a16:creationId xmlns:a16="http://schemas.microsoft.com/office/drawing/2014/main" id="{85DAABEE-B1FB-44BD-95C9-77ACA2141ED0}"/>
              </a:ext>
            </a:extLst>
          </p:cNvPr>
          <p:cNvCxnSpPr>
            <a:cxnSpLocks/>
            <a:stCxn id="10" idx="4"/>
          </p:cNvCxnSpPr>
          <p:nvPr/>
        </p:nvCxnSpPr>
        <p:spPr>
          <a:xfrm flipH="1">
            <a:off x="8013507" y="2179463"/>
            <a:ext cx="7305" cy="11049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Ellipse 9">
            <a:extLst>
              <a:ext uri="{FF2B5EF4-FFF2-40B4-BE49-F238E27FC236}">
                <a16:creationId xmlns:a16="http://schemas.microsoft.com/office/drawing/2014/main" id="{117E6B4A-3FD2-4176-A6C8-CC859F39D6F2}"/>
              </a:ext>
            </a:extLst>
          </p:cNvPr>
          <p:cNvSpPr/>
          <p:nvPr/>
        </p:nvSpPr>
        <p:spPr>
          <a:xfrm>
            <a:off x="7723636" y="1681024"/>
            <a:ext cx="594352" cy="498439"/>
          </a:xfrm>
          <a:prstGeom prst="ellipse">
            <a:avLst/>
          </a:prstGeom>
          <a:solidFill>
            <a:srgbClr val="D485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FHI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117E6B4A-3FD2-4176-A6C8-CC859F39D6F2}"/>
              </a:ext>
            </a:extLst>
          </p:cNvPr>
          <p:cNvSpPr/>
          <p:nvPr/>
        </p:nvSpPr>
        <p:spPr>
          <a:xfrm>
            <a:off x="7044711" y="1859418"/>
            <a:ext cx="663509" cy="49843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HOD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F32AFDD8-9AD9-47B9-8E3F-E455817E149E}"/>
              </a:ext>
            </a:extLst>
          </p:cNvPr>
          <p:cNvSpPr/>
          <p:nvPr/>
        </p:nvSpPr>
        <p:spPr>
          <a:xfrm>
            <a:off x="6946172" y="3353311"/>
            <a:ext cx="2167460" cy="549945"/>
          </a:xfrm>
          <a:prstGeom prst="ellipse">
            <a:avLst/>
          </a:prstGeom>
          <a:solidFill>
            <a:srgbClr val="C6E6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«Flytskjemagjengen» </a:t>
            </a:r>
            <a:endParaRPr kumimoji="0" lang="nb-NO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D22637D1-2A63-4F80-9F64-67652B97835A}"/>
              </a:ext>
            </a:extLst>
          </p:cNvPr>
          <p:cNvSpPr/>
          <p:nvPr/>
        </p:nvSpPr>
        <p:spPr>
          <a:xfrm>
            <a:off x="7035560" y="4372708"/>
            <a:ext cx="2021473" cy="549945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Forståelig flytskjema</a:t>
            </a:r>
            <a:endParaRPr kumimoji="0" lang="nb-NO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kstSylinder 10">
            <a:extLst>
              <a:ext uri="{FF2B5EF4-FFF2-40B4-BE49-F238E27FC236}">
                <a16:creationId xmlns:a16="http://schemas.microsoft.com/office/drawing/2014/main" id="{EFB20BE4-7D7E-49D7-82D9-34C19D714D87}"/>
              </a:ext>
            </a:extLst>
          </p:cNvPr>
          <p:cNvSpPr txBox="1"/>
          <p:nvPr/>
        </p:nvSpPr>
        <p:spPr>
          <a:xfrm>
            <a:off x="278333" y="4092476"/>
            <a:ext cx="6403002" cy="2223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RESULTAT</a:t>
            </a:r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Første flytskjema ble publisert 09.03.2020. Frem til september 2021 har det vært publisert over 450 versjoner. Ansatte har kunnet håndtere problemstillinger ved hjelp av skjemaene.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Smittevernsentret har vært spart for mange henvendelser, og det har vært enkelt å gi entydige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 oppdaterte råd.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KONKLUSJON</a:t>
            </a:r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har vært nødvendig å tolke, strukturere og tilpasse stadig nye føringer  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Flytskjema har vært et oversiktlig og forståelig verktøy</a:t>
            </a:r>
            <a:endParaRPr kumimoji="0" lang="nb-NO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har krevd mye personellressurser, men har gitt bedre etterlevelse av anbefalinger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nb-NO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Flytskjemaene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har gitt en omforent praksis i regionen og spart tid </a:t>
            </a: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 frustrasjon  </a:t>
            </a:r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9EE389A7-3259-4BE9-AF43-970D1DFCB7FB}"/>
              </a:ext>
            </a:extLst>
          </p:cNvPr>
          <p:cNvSpPr txBox="1"/>
          <p:nvPr/>
        </p:nvSpPr>
        <p:spPr>
          <a:xfrm>
            <a:off x="271160" y="2166296"/>
            <a:ext cx="592383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METODE</a:t>
            </a:r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Covid-19 lovgiving og nasjonale, regionale og kommunale føringer ble tolket, tilpasset og  strukturert i fire flytskjema for smitteverntiltak: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Inneliggende pasienter</a:t>
            </a: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Røntgen/poliklinikk </a:t>
            </a: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Prehospital transport </a:t>
            </a:r>
          </a:p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Ansatte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Seks ansatte ved Smittevernsenteret har kontinuerlig oppdatert skjemaene.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Alle sykehus i Helse Nord har benyttet flytskjemaene, direkte eller med lokale tilpasninger.</a:t>
            </a:r>
          </a:p>
        </p:txBody>
      </p:sp>
      <p:pic>
        <p:nvPicPr>
          <p:cNvPr id="30" name="Picture 4" descr="UNN-logo">
            <a:extLst>
              <a:ext uri="{FF2B5EF4-FFF2-40B4-BE49-F238E27FC236}">
                <a16:creationId xmlns:a16="http://schemas.microsoft.com/office/drawing/2014/main" id="{A949B44C-2086-4A1F-BD07-D033DF5F9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14" y="119404"/>
            <a:ext cx="3065419" cy="214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https://www.regjeringen.no/contentassets/f9afd6b98b9d493692aaca97f0819e9b/helsenord/helse-nord.jpg">
            <a:extLst>
              <a:ext uri="{FF2B5EF4-FFF2-40B4-BE49-F238E27FC236}">
                <a16:creationId xmlns:a16="http://schemas.microsoft.com/office/drawing/2014/main" id="{97FA755E-6033-43D5-A421-1F0F365D9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065" y="6409645"/>
            <a:ext cx="1241109" cy="28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302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719</TotalTime>
  <Words>224</Words>
  <Application>Microsoft Office PowerPoint</Application>
  <PresentationFormat>A4 (210 x 297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Times New Roman</vt:lpstr>
      <vt:lpstr>Office-tema</vt:lpstr>
      <vt:lpstr>Fri flyt av covid-19 informasjon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Prevalensundersøkelse av antibiotikabruk og HAI i sykehjem – tid for forandring?</dc:title>
  <dc:creator>Wikan Nina Alette</dc:creator>
  <cp:lastModifiedBy>Hansen, Liv Jorunn Meling</cp:lastModifiedBy>
  <cp:revision>102</cp:revision>
  <dcterms:created xsi:type="dcterms:W3CDTF">2021-08-17T06:10:09Z</dcterms:created>
  <dcterms:modified xsi:type="dcterms:W3CDTF">2021-12-10T11:16:00Z</dcterms:modified>
</cp:coreProperties>
</file>